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1938" r:id="rId2"/>
    <p:sldId id="1951" r:id="rId3"/>
    <p:sldId id="1952" r:id="rId4"/>
    <p:sldId id="1953" r:id="rId5"/>
    <p:sldId id="1954" r:id="rId6"/>
    <p:sldId id="1955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6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880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499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7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07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8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967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95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06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05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4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97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984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2617" y="2537943"/>
            <a:ext cx="8210282" cy="951779"/>
          </a:xfrm>
        </p:spPr>
        <p:txBody>
          <a:bodyPr>
            <a:normAutofit fontScale="90000"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475. KA VANGIK TENG TUKKHIAZO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1500" dirty="0"/>
              <a:t>My Burdens Rolled Away</a:t>
            </a:r>
          </a:p>
          <a:p>
            <a:r>
              <a:rPr lang="en-US" sz="1500" dirty="0"/>
              <a:t>Matt. 11:28</a:t>
            </a:r>
          </a:p>
          <a:p>
            <a:r>
              <a:rPr lang="en-US" sz="1500" dirty="0" err="1"/>
              <a:t>Mrs</a:t>
            </a:r>
            <a:r>
              <a:rPr lang="en-US" sz="1500" dirty="0"/>
              <a:t> Minnie A. Steele</a:t>
            </a:r>
          </a:p>
          <a:p>
            <a:r>
              <a:rPr lang="en-US" sz="1500" dirty="0" err="1"/>
              <a:t>Doh</a:t>
            </a:r>
            <a:r>
              <a:rPr lang="en-US" sz="1500" dirty="0"/>
              <a:t> is F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0262699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vangik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khempeuh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tukkhiazo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Sun le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sawtpi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hizo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zuat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kammalte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Thakhat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vangik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tukkhia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0093898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r>
              <a:rPr lang="en-US" dirty="0"/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Tukkhia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tukkhiazo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vangik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khempeuh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tukkhia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Tukkhiazo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tukkhiazo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tukkhiazo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vangik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khempeuh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tukkhia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7725403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vangik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khempeuh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tukkhiazo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van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theilo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um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ngeio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Singlamteh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vangik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khempeuh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tukkhia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4814545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vangik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khempeuh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tukkhiazo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sawtpi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khinzo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Hepih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tokhom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zuan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muta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Hallelujah!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vangik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khempeuh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tukkhia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1723523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vangik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khempeuh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tukkhia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Sun le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zanin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lung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damsak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Kumpipa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ding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lungdam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asasa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Hallelujah!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vangik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khempeuh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tukkhia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6593856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241</Words>
  <Application>Microsoft Office PowerPoint</Application>
  <PresentationFormat>On-screen Show (4:3)</PresentationFormat>
  <Paragraphs>41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475. KA VANGIK TENG TUKKHIAZO </vt:lpstr>
      <vt:lpstr>1</vt:lpstr>
      <vt:lpstr>Sakkik </vt:lpstr>
      <vt:lpstr>2</vt:lpstr>
      <vt:lpstr>3</vt:lpstr>
      <vt:lpstr>4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Htaung Kyint</dc:creator>
  <cp:lastModifiedBy>Htaung Kyint</cp:lastModifiedBy>
  <cp:revision>2</cp:revision>
  <dcterms:created xsi:type="dcterms:W3CDTF">2018-12-14T14:08:08Z</dcterms:created>
  <dcterms:modified xsi:type="dcterms:W3CDTF">2018-12-15T07:48:51Z</dcterms:modified>
</cp:coreProperties>
</file>